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6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57FD96-07EE-48B4-A491-9B15B0CB2451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E7047F-E124-4C67-8AD0-EC2971F8032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7859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 на тему :</a:t>
            </a:r>
            <a:b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«Игра – как метод обучения младших школьников иностранному языку »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857892"/>
            <a:ext cx="6400800" cy="89534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Рязань , 2019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229600" cy="43957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Определены правила проведения ролевых игр: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обучающемуся предлагается поставить себя в ситуацию, которая может возникнуть вне аудитории, в реальной жизни.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обучающемуся необходимо адаптироваться к определённой роли в подобной ситуации.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участникам ролевой игры необходимо вести себя так, как если бы всё происходило в реальной жизни; их поведение должно соответствовать и исполняемой ими роли;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участники игры должны концентрировать своё внимание на коммуникативном использовании единиц языка, а не на обычной практике закрепления их в речи.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5524" y="4343400"/>
            <a:ext cx="3808476" cy="25146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проведении ролевой игры выделяют 3 этапа: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подготовительный этап, включающий: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введение обучающихся в ролевую ситуацию, ознакомление их с вопросами для обсуждения или проблемой;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знакомство с лингвистическим наполнением игры;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предварительную тренировку лексических единиц и грамматических структур.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собственно ролевая игра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заключительный этап предполагает оценку преподавателем деятельности обучающихся и, возможно, дискуссию по данной или близкой проблеме.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m_ful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232677"/>
            <a:ext cx="3500430" cy="2625323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заключение, важно заметить, что урок не может состоять из одних игр. При всей привлекательности игры как формы обучения место и время её проведения на уроке зависят от многих факторов: подготовки учащихся, сложности изучаемого материала, конкретных целей и условий урока и даже настроения каждой конкретной группы учеников на каждом конкретном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уроке. Использование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 на уроках иностранного языка имеет большое значение и для приобретения новых умений и навыков, и для развития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мотивационно-потребностной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сферы учащегося, и также способствует формированию дружного коллектива в классе и, конечно же, воспитывают ответственность и взаимопомощь учащихся, так как в игре они должны быть "одной командой", постоянно поддерживая друг друга.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43636" y="4500571"/>
            <a:ext cx="6200364" cy="235743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 - наиболее доступный для детей вид деятельности, способ переработки полученных из окружающего мира впечатлений. Интересная игра повышает умственную активность ребенка, и он может решить более трудную задачу, чем на занятии. Играя, дети учатся применять свои знания и умения на практике, пользоваться ими в разных условиях. Игра имеет большое образовательное значение, она тесно связана с обучением на занятиях, с наблюдениями повседневной жизни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 учатся решать самостоятельно игровые задачи, находить лучший способ осуществления задуманного, пользоваться своими знаниями, выражать их словом. Таким образом, игровая деятельность является актуальной проблемой процесса обучения.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403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4512690"/>
            <a:ext cx="3500462" cy="234531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15370" cy="39604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Игра, специфический в процессе обучения и свойственный ребенку вид деятельности, была и остается предметом исследования как отечественных, так и зарубежных ученых. Игра – основной вид деятельности ребенка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младшего школьного возраста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Как и любой другой вид деятельности, игра начинается с побуждающей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причины,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преследует определенную цель, имеет конкретное, понятное ребенку содержание и исполнительную часть – игровые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действия.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игре возникает необходимость что-то сказать. Она диктуется внутренним желанием ребенка принять участие в общении, в игровом действии. Именно игра является одним из сильных мотивов при обучении иностранному языку.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LmcrxrX9O_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4100" y="3810000"/>
            <a:ext cx="6819900" cy="3048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Игровая деятельность в процессе обучения выполняет следующие функции: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Обучающая функция заключается в развитии памяти, внимания, восприятии информации, развитии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умений и навыков, а также она способствует развитию навыков владения иностранным языком.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Воспитательная функция заключается в воспитании такого качества, как внимательное, гуманное отношение к партнеру по игре; также развивается чувство взаимопомощи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взаимоподдержки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Развлекательная функция состоит в создании благоприятной атмосферы на уроке, превращение урока в интересное и необычное событие, увлекательное приключение, а порой и в сказочный мир.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Коммуникативная функция заключается в создании атмосферы иноязычного общения, объединении коллектива учащихся, установлении новых эмоционально-коммуникативных отношений, основанных на взаимодействии на иностранном языке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Релаксационная функция – снятие эмоционального напряжения, вызванного нагрузкой на нервную систему при интенсивном обучении иностранному языку.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Психологическая функция состоит в формировании навыков подготовки своего физиологического состояния для более эффективной деятельности, а также перестройки психики для усвоения больших объёмов информации.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7) Развивающая функция направлена на гармоническое развитие личностных качеств для активизации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резервных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возможностей личности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ребёнка игра – интересное, увлекательное взаимодействие с педагогом и сверстниками, в котором высказывания определённого типа диктуются внутренними потребностями игры.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Безусловно, не нужно забывать, что игра на занятиях по иностранному языку – это не просто коллективное развлечение, а основной способ достижения определённых задач обучения на данном этапе – от самых мелких речевых навыков до умения вести самостоятельный разговор.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TeacherReadingToGro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595687"/>
            <a:ext cx="4893470" cy="3262313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к игре как способу достижения задач обучения: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необходимо точно знать, какой именно навык, умение тренируются в данной игре, что ребёнок не умел делать до проведения игры и чему он научился в процессе игры.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игра должна поставить ребёнка перед необходимостью мысленного усилия, хотя бы даже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крошечного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формах игры, то они чрезвычайно разнообразные.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формах игры, то они чрезвычайно разнообразные.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виду деятельности игры делятся на: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физические (двигательные);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интеллектуальные (умственные);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трудовые;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социальные;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психологические.</a:t>
            </a:r>
          </a:p>
        </p:txBody>
      </p:sp>
      <p:pic>
        <p:nvPicPr>
          <p:cNvPr id="4" name="Рисунок 3" descr="сит аанализз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019550"/>
            <a:ext cx="3810000" cy="283845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характеру педагогического процесса выделяются следующие группы игр: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обучающие, тренировочные, контролирующие, обобщающие;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познавательные, воспитательные, развивающие;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репродуктивные, продуктивные, творческие;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4)коммуникативные, диагностические,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профориентационные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характеру игровой методики игры можно разделить на: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предметные;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сюжетные;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ролевые;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деловые;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имитационные;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игры-драматизации.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creenshot_1883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994" y="4698997"/>
            <a:ext cx="3429006" cy="2159003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Существует шесть основных целей использования игр на уроках иностранного языка: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формирование определенных навыков;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развитие определенных речевых умений;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обучение уметь общаться;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развитие необходимых способностей и психических функций;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познание (в сфере становления собственно языка);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запоминание речевого материала.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Исходя из данных целей, имеется несколько групп игр, развивающих интеллект, познавательную активность ребенка.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393415"/>
            <a:ext cx="3286116" cy="246458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Грамматические игры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данного вида – научить учащихся употреблению речевых образцов, содержащих определенные грамматические трудности, создать естественную ситуацию для употребления данного речевого образца, развить речевую творческую активность и самостоятельность учащихся.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Лексические игры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Данный вид игр преследует цели – тренировать учащихся в употреблении лексики в ситуациях, приближенных к естественной обстановке, знакомство с сочетаемостью слов, активизировать речемыслительную деятельность, развивать речевую реакцию учащихся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Фонетические игры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Они практикуют и развивают произносительные навыки: интонацию предложений, фонемы.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Орфографические игры.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 данных игр – упражнение в написании английских слов. Часть игр может быть рассчитана на тренировку памяти учащихся, а часть – на некоторых закономерностях в правописании английских слов.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Творческие игры.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Цели игр – научить учащихся понимать смысл однократного высказывания, научить выделять главное в потоке информации, развить слуховую память учащихся.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Такие игры формируют у учащихся навыки говорения,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Одной из задач подобного рода игр является обучение учащихся речевой реакции в процессе коммуникации.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1157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Методическая разработка на тему : «Игра – как метод обучения младших школьников иностранному языку »</vt:lpstr>
      <vt:lpstr>Введение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</dc:title>
  <dc:creator>Лиза</dc:creator>
  <cp:lastModifiedBy>Лиза</cp:lastModifiedBy>
  <cp:revision>16</cp:revision>
  <dcterms:created xsi:type="dcterms:W3CDTF">2019-11-03T12:09:33Z</dcterms:created>
  <dcterms:modified xsi:type="dcterms:W3CDTF">2019-11-03T14:46:08Z</dcterms:modified>
</cp:coreProperties>
</file>